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1"/>
    <p:restoredTop sz="94622"/>
  </p:normalViewPr>
  <p:slideViewPr>
    <p:cSldViewPr snapToGrid="0" snapToObjects="1">
      <p:cViewPr>
        <p:scale>
          <a:sx n="100" d="100"/>
          <a:sy n="100" d="100"/>
        </p:scale>
        <p:origin x="180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27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49</Words>
  <Application>Microsoft Macintosh PowerPoint</Application>
  <PresentationFormat>Widescreen</PresentationFormat>
  <Paragraphs>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Charbonneau, Lizzie</cp:lastModifiedBy>
  <cp:revision>24</cp:revision>
  <dcterms:created xsi:type="dcterms:W3CDTF">2016-10-17T15:01:25Z</dcterms:created>
  <dcterms:modified xsi:type="dcterms:W3CDTF">2017-11-13T14:29:40Z</dcterms:modified>
</cp:coreProperties>
</file>